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7" r:id="rId5"/>
    <p:sldId id="283" r:id="rId6"/>
    <p:sldId id="260" r:id="rId7"/>
    <p:sldId id="288" r:id="rId8"/>
    <p:sldId id="289" r:id="rId9"/>
    <p:sldId id="282" r:id="rId10"/>
    <p:sldId id="281" r:id="rId11"/>
    <p:sldId id="290" r:id="rId12"/>
    <p:sldId id="287" r:id="rId13"/>
    <p:sldId id="266" r:id="rId14"/>
    <p:sldId id="267" r:id="rId15"/>
    <p:sldId id="268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99"/>
    <a:srgbClr val="000066"/>
    <a:srgbClr val="FF0066"/>
    <a:srgbClr val="00CC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>
        <p:scale>
          <a:sx n="50" d="100"/>
          <a:sy n="50" d="100"/>
        </p:scale>
        <p:origin x="-177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322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 fontScale="77500" lnSpcReduction="20000"/>
          </a:bodyPr>
          <a:lstStyle/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sz="2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 общеобразовательное  учреждение</a:t>
            </a:r>
          </a:p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sz="2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 общеобразовательная  школа №1 с. Кызыл-Мажалык»</a:t>
            </a:r>
          </a:p>
          <a:p>
            <a:pPr marL="228600" lvl="0" indent="-182880" algn="l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dirty="0">
                <a:solidFill>
                  <a:prstClr val="black"/>
                </a:solidFill>
                <a:latin typeface="Corbel" panose="020B0503020204020204"/>
              </a:rPr>
              <a:t> </a:t>
            </a:r>
          </a:p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alt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«ИННОВАЦИИ В МОЕЙ БИБЛИОТЕКЕ» </a:t>
            </a:r>
          </a:p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sz="4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«КУБИКИ </a:t>
            </a:r>
            <a:r>
              <a:rPr lang="ru-RU" altLang="ru-RU" sz="4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 ИСТОРИЙ»</a:t>
            </a:r>
            <a:endParaRPr lang="ru-RU" altLang="ru-RU" sz="46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республиканском конкурсе </a:t>
            </a:r>
          </a:p>
          <a:p>
            <a:pPr marL="228600" lvl="0" indent="-182880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школьный библиотекарь – 2023»</a:t>
            </a:r>
          </a:p>
          <a:p>
            <a:pPr marL="228600" lvl="0" indent="-182880" algn="l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algn="r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algn="r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endParaRPr lang="ru-RU" alt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algn="r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algn="r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algn="r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algn="r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endParaRPr lang="ru-RU" alt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algn="r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r>
              <a:rPr lang="ru-RU" altLang="ru-RU" sz="31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Сагды</a:t>
            </a:r>
            <a:r>
              <a:rPr lang="ru-RU" altLang="ru-RU" sz="31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</a:t>
            </a:r>
            <a:r>
              <a:rPr lang="ru-RU" altLang="ru-RU" sz="31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Айлар-ооловна</a:t>
            </a:r>
            <a:r>
              <a:rPr lang="ru-RU" altLang="ru-RU" sz="31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31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1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</a:t>
            </a:r>
            <a:endParaRPr lang="ru-RU" altLang="ru-RU" sz="31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 algn="r" fontAlgn="base">
              <a:lnSpc>
                <a:spcPct val="90000"/>
              </a:lnSpc>
              <a:spcAft>
                <a:spcPct val="0"/>
              </a:spcAft>
              <a:buClr>
                <a:srgbClr val="A6B727"/>
              </a:buClr>
              <a:buSzPct val="80000"/>
            </a:pP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2338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25"/>
          <a:stretch/>
        </p:blipFill>
        <p:spPr>
          <a:xfrm rot="5400000">
            <a:off x="679004" y="49188"/>
            <a:ext cx="346551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44010" y="260646"/>
            <a:ext cx="3384374" cy="338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811424"/>
            <a:ext cx="5004048" cy="304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21796" y="4063382"/>
            <a:ext cx="31409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02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2338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356992"/>
            <a:ext cx="442798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04664"/>
            <a:ext cx="4824536" cy="287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3547" y="3032958"/>
            <a:ext cx="331236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02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772816"/>
            <a:ext cx="453650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221088"/>
            <a:ext cx="4934552" cy="242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1032" y="404664"/>
            <a:ext cx="8461448" cy="285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1336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среди читателей среднего и старшего звена провела различные библиотечные мероприятия: выставка, викторина, индивидуальные беседы с учителями.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133600" algn="l"/>
              </a:tabLst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13360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50000"/>
              </a:lnSpc>
              <a:spcAft>
                <a:spcPts val="0"/>
              </a:spcAft>
              <a:tabLst>
                <a:tab pos="21336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00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4176464" cy="230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708920"/>
            <a:ext cx="3600400" cy="211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4464496" cy="218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04664"/>
            <a:ext cx="4464496" cy="213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769768"/>
            <a:ext cx="572412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1"/>
            <a:ext cx="3600400" cy="60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5771" b="35639"/>
          <a:stretch/>
        </p:blipFill>
        <p:spPr bwMode="auto">
          <a:xfrm>
            <a:off x="3923928" y="692696"/>
            <a:ext cx="4824536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4823" b="35196"/>
          <a:stretch/>
        </p:blipFill>
        <p:spPr bwMode="auto">
          <a:xfrm>
            <a:off x="3923928" y="3789040"/>
            <a:ext cx="496855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проекта позволит привлечь к чтению всех обучающихся нашей школы. Повышают престиж библиотеки и библиотекаря, значение книги в жизни  человека.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  улучшится техника чтения.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тиражирования опыта работы, т.е выпустить буклет на выбранную  тему.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библиотечной инновации: позитивное влияние на качество обслуживания пользователей, внедрение нового, соблюдая традиционные методы.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Читающие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дети-это надежда на счастливое будущее нашей страны.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85776"/>
            <a:ext cx="8208912" cy="735811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заинтересовать школьников проводить время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пользой в школе и дома?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приобщение обучающихся к чтению через применение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новых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инновационных форм.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6739682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удивить читателя, пробудить фантазию,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вызвать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желание, вновь и вновь обращаться к книжкам, самообразованию;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развивать интерес к чтению и творческие способности, популяризация книги;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к активному участию в жизни библиотеки;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 школьной библиотеки и  библиотекаря;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6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7072338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этап: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кубиками;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кубиков своими руками;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Иллюстрирование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фрагментов выбранными книгами;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выставки, стенда; 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буклета;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школы;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992888" cy="14401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Продуманная структура изложения материалов</a:t>
            </a:r>
            <a:r>
              <a:rPr lang="ru-RU" sz="31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 глубине человека заложена творческая сила, которая способна создать то, что должно быть, которая не даст нам покоя и отдыха, пока мы не выразим это вне нас тем или </a:t>
            </a:r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иным способом»</a:t>
            </a:r>
          </a:p>
          <a:p>
            <a:pPr algn="just"/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 Гёте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1117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-56114" y="0"/>
            <a:ext cx="9144000" cy="71646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5" y="0"/>
            <a:ext cx="6192689" cy="4149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n w="28575">
                  <a:noFill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Работая над проектом , в качестве инноваций создала пять больших кубиков для учащихся с 8 по 11 классы и три маленьких для обучающихся 1, 2 классов.</a:t>
            </a:r>
            <a:endParaRPr lang="ru-RU" sz="2400" b="1" dirty="0">
              <a:ln w="28575">
                <a:noFill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857233"/>
            <a:ext cx="6357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2" y="25992"/>
            <a:ext cx="2051719" cy="2708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0" t="28193" b="4953"/>
          <a:stretch/>
        </p:blipFill>
        <p:spPr>
          <a:xfrm>
            <a:off x="1619672" y="3501008"/>
            <a:ext cx="5976664" cy="33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0" y="-32976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2338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90872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9" r="17098" b="11860"/>
          <a:stretch/>
        </p:blipFill>
        <p:spPr>
          <a:xfrm>
            <a:off x="467544" y="260648"/>
            <a:ext cx="4032448" cy="632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0649"/>
            <a:ext cx="4016879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35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0" y="-32976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2338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90872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439248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32656"/>
            <a:ext cx="410445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35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306ce3c30e916bf69dce1b51b4e053ac-l&amp;n=13"/>
          <p:cNvPicPr>
            <a:picLocks noChangeAspect="1" noChangeArrowheads="1"/>
          </p:cNvPicPr>
          <p:nvPr/>
        </p:nvPicPr>
        <p:blipFill>
          <a:blip r:embed="rId2" cstate="print">
            <a:lum bright="69000" contrast="-76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2852936"/>
          </a:xfrm>
        </p:spPr>
        <p:txBody>
          <a:bodyPr>
            <a:normAutofit fontScale="90000"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Ведущей деятельностью в психологическом развитии младших школьников является ролевая игра. Используя свою фантазию и творческий потенциал, создаю атмосферу игры, предложила игру с кубиками. 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2б класс, вместе с классным руководителем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Антониной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Реповной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-495151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1" r="37221" b="13386"/>
          <a:stretch/>
        </p:blipFill>
        <p:spPr>
          <a:xfrm rot="5400000">
            <a:off x="294622" y="2449794"/>
            <a:ext cx="4162268" cy="424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82" t="20508"/>
          <a:stretch/>
        </p:blipFill>
        <p:spPr>
          <a:xfrm rot="5400000">
            <a:off x="4535996" y="2456895"/>
            <a:ext cx="417646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83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148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Проблема: Как заинтересовать школьников проводить время с пользой в школе и дома?  Цель: приобщение обучающихся к чтению через применение       новых инновационных форм.  </vt:lpstr>
      <vt:lpstr>Задачи: - Заинтересовать, удивить читателя, пробудить фантазию, - вызвать желание, вновь и вновь обращаться к книжкам, самообразованию;  - Формировать и развивать интерес к чтению и творческие способности, популяризация книги;  - Привлечь пользователей к активному участию в жизни библиотеки;  - Повысить имидж школьной библиотеки и  библиотекаря;  </vt:lpstr>
      <vt:lpstr>       Практический этап:  - Творческая работа с кубиками;  - Сделать кубиков своими руками;  - Иллюстрирование фрагментов выбранными книгами;  - Оформление выставки, стенда;   - Выпуск буклета;  - Размести на сайте школы;   </vt:lpstr>
      <vt:lpstr> Продуманная структура изложения материалов:              </vt:lpstr>
      <vt:lpstr>Работая над проектом , в качестве инноваций создала пять больших кубиков для учащихся с 8 по 11 классы и три маленьких для обучающихся 1, 2 классов.</vt:lpstr>
      <vt:lpstr> </vt:lpstr>
      <vt:lpstr> </vt:lpstr>
      <vt:lpstr>          Ведущей деятельностью в психологическом развитии младших школьников является ролевая игра. Используя свою фантазию и творческий потенциал, создаю атмосферу игры, предложила игру с кубиками.              2б класс, вместе с классным руководителем Саая Антониной Реповной. </vt:lpstr>
      <vt:lpstr> </vt:lpstr>
      <vt:lpstr> </vt:lpstr>
      <vt:lpstr>Слайд 12</vt:lpstr>
      <vt:lpstr> </vt:lpstr>
      <vt:lpstr>Слайд 14</vt:lpstr>
      <vt:lpstr>                     Перспективы:  - Реализация проекта позволит привлечь к чтению всех обучающихся нашей школы. Повышают престиж библиотеки и библиотекаря, значение книги в жизни  человека.  - У ребят  улучшится техника чтения.  - Возможность тиражирования опыта работы, т.е выпустить буклет на выбранную  тему.  - Новизна библиотечной инновации: позитивное влияние на качество обслуживания пользователей, внедрение нового, соблюдая традиционные методы.  - Читающие дети-это надежда на счастливое будущее нашей страны.</vt:lpstr>
      <vt:lpstr>СПАСИБО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Chayana</cp:lastModifiedBy>
  <cp:revision>88</cp:revision>
  <dcterms:created xsi:type="dcterms:W3CDTF">2017-02-26T05:08:17Z</dcterms:created>
  <dcterms:modified xsi:type="dcterms:W3CDTF">2023-04-07T04:32:37Z</dcterms:modified>
</cp:coreProperties>
</file>